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25"/>
    <p:restoredTop sz="96327"/>
  </p:normalViewPr>
  <p:slideViewPr>
    <p:cSldViewPr snapToGrid="0" snapToObjects="1">
      <p:cViewPr varScale="1">
        <p:scale>
          <a:sx n="136" d="100"/>
          <a:sy n="136" d="100"/>
        </p:scale>
        <p:origin x="224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BC0EBB-2898-6542-93B9-FB57B6EC46CF}" type="doc">
      <dgm:prSet loTypeId="urn:microsoft.com/office/officeart/2005/8/layout/StepDown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530FA6-5F90-4F44-B693-5B98AFA26647}">
      <dgm:prSet phldrT="[Text]"/>
      <dgm:spPr/>
      <dgm:t>
        <a:bodyPr/>
        <a:lstStyle/>
        <a:p>
          <a:r>
            <a:rPr lang="en-US" dirty="0"/>
            <a:t>Get response by requesting the URL</a:t>
          </a:r>
        </a:p>
      </dgm:t>
    </dgm:pt>
    <dgm:pt modelId="{EB4F50F6-F820-DD40-972A-DC605AD70402}" type="parTrans" cxnId="{2FE4B1A9-7325-EF40-85D1-8127427EF513}">
      <dgm:prSet/>
      <dgm:spPr/>
      <dgm:t>
        <a:bodyPr/>
        <a:lstStyle/>
        <a:p>
          <a:endParaRPr lang="en-US"/>
        </a:p>
      </dgm:t>
    </dgm:pt>
    <dgm:pt modelId="{78B4E262-DE3B-8645-ACC9-8C8B27F83813}" type="sibTrans" cxnId="{2FE4B1A9-7325-EF40-85D1-8127427EF513}">
      <dgm:prSet/>
      <dgm:spPr/>
      <dgm:t>
        <a:bodyPr/>
        <a:lstStyle/>
        <a:p>
          <a:endParaRPr lang="en-US"/>
        </a:p>
      </dgm:t>
    </dgm:pt>
    <dgm:pt modelId="{B5B2778A-4ACF-8C49-B624-B00DB7B9E53B}">
      <dgm:prSet phldrT="[Text]"/>
      <dgm:spPr/>
      <dgm:t>
        <a:bodyPr/>
        <a:lstStyle/>
        <a:p>
          <a:r>
            <a:rPr lang="en-US" dirty="0"/>
            <a:t>Decode through .</a:t>
          </a:r>
          <a:r>
            <a:rPr lang="en-US" dirty="0" err="1"/>
            <a:t>json</a:t>
          </a:r>
          <a:r>
            <a:rPr lang="en-US" dirty="0"/>
            <a:t> file</a:t>
          </a:r>
        </a:p>
      </dgm:t>
    </dgm:pt>
    <dgm:pt modelId="{D9019D63-20B6-094B-8D8D-765889C89C9C}" type="parTrans" cxnId="{106EFABA-8218-9243-ACDB-0919D342D407}">
      <dgm:prSet/>
      <dgm:spPr/>
      <dgm:t>
        <a:bodyPr/>
        <a:lstStyle/>
        <a:p>
          <a:endParaRPr lang="en-US"/>
        </a:p>
      </dgm:t>
    </dgm:pt>
    <dgm:pt modelId="{DF1999F0-EEE5-ED40-B28C-C9CC1ECE6D10}" type="sibTrans" cxnId="{106EFABA-8218-9243-ACDB-0919D342D407}">
      <dgm:prSet/>
      <dgm:spPr/>
      <dgm:t>
        <a:bodyPr/>
        <a:lstStyle/>
        <a:p>
          <a:endParaRPr lang="en-US"/>
        </a:p>
      </dgm:t>
    </dgm:pt>
    <dgm:pt modelId="{9638A478-5EB9-754B-BDC0-67CF2C388098}">
      <dgm:prSet phldrT="[Text]"/>
      <dgm:spPr/>
      <dgm:t>
        <a:bodyPr/>
        <a:lstStyle/>
        <a:p>
          <a:r>
            <a:rPr lang="en-US" dirty="0"/>
            <a:t>Filter data and query details</a:t>
          </a:r>
        </a:p>
      </dgm:t>
    </dgm:pt>
    <dgm:pt modelId="{682E5CB3-16B8-9342-A167-D910A7BAB6DB}" type="parTrans" cxnId="{605F51C0-4B41-AB4B-ADCA-2FB657DB4047}">
      <dgm:prSet/>
      <dgm:spPr/>
      <dgm:t>
        <a:bodyPr/>
        <a:lstStyle/>
        <a:p>
          <a:endParaRPr lang="en-US"/>
        </a:p>
      </dgm:t>
    </dgm:pt>
    <dgm:pt modelId="{6D5B6A6D-C9AC-B941-A1E1-4146DABF6E4F}" type="sibTrans" cxnId="{605F51C0-4B41-AB4B-ADCA-2FB657DB4047}">
      <dgm:prSet/>
      <dgm:spPr/>
      <dgm:t>
        <a:bodyPr/>
        <a:lstStyle/>
        <a:p>
          <a:endParaRPr lang="en-US"/>
        </a:p>
      </dgm:t>
    </dgm:pt>
    <dgm:pt modelId="{BF35CBDE-0CE2-CE47-A323-23F33EA18139}">
      <dgm:prSet custT="1"/>
      <dgm:spPr/>
      <dgm:t>
        <a:bodyPr/>
        <a:lstStyle/>
        <a:p>
          <a:r>
            <a:rPr lang="en-US" sz="1600" dirty="0"/>
            <a:t>Booster version</a:t>
          </a:r>
        </a:p>
      </dgm:t>
    </dgm:pt>
    <dgm:pt modelId="{224B1CBB-537B-CA4E-867B-96F5793C487D}" type="parTrans" cxnId="{F01907EC-74AB-BC4C-9E07-F4E71644E776}">
      <dgm:prSet/>
      <dgm:spPr/>
      <dgm:t>
        <a:bodyPr/>
        <a:lstStyle/>
        <a:p>
          <a:endParaRPr lang="en-US"/>
        </a:p>
      </dgm:t>
    </dgm:pt>
    <dgm:pt modelId="{227D57F2-8FF3-D44C-A6A1-70D787A7D0B3}" type="sibTrans" cxnId="{F01907EC-74AB-BC4C-9E07-F4E71644E776}">
      <dgm:prSet/>
      <dgm:spPr/>
      <dgm:t>
        <a:bodyPr/>
        <a:lstStyle/>
        <a:p>
          <a:endParaRPr lang="en-US"/>
        </a:p>
      </dgm:t>
    </dgm:pt>
    <dgm:pt modelId="{2820A7D7-4D98-3847-A403-EC4D86A3811D}">
      <dgm:prSet custT="1"/>
      <dgm:spPr/>
      <dgm:t>
        <a:bodyPr/>
        <a:lstStyle/>
        <a:p>
          <a:r>
            <a:rPr lang="en-US" sz="1600" dirty="0"/>
            <a:t>Payload mass</a:t>
          </a:r>
        </a:p>
      </dgm:t>
    </dgm:pt>
    <dgm:pt modelId="{79BE54E7-ADB0-D54F-92E9-980D23A3A2D2}" type="parTrans" cxnId="{182F762A-572F-5F4A-89FA-328B7FBA5823}">
      <dgm:prSet/>
      <dgm:spPr/>
      <dgm:t>
        <a:bodyPr/>
        <a:lstStyle/>
        <a:p>
          <a:endParaRPr lang="en-US"/>
        </a:p>
      </dgm:t>
    </dgm:pt>
    <dgm:pt modelId="{B5E9A75A-B260-6045-AE0C-0607DF55F351}" type="sibTrans" cxnId="{182F762A-572F-5F4A-89FA-328B7FBA5823}">
      <dgm:prSet/>
      <dgm:spPr/>
      <dgm:t>
        <a:bodyPr/>
        <a:lstStyle/>
        <a:p>
          <a:endParaRPr lang="en-US"/>
        </a:p>
      </dgm:t>
    </dgm:pt>
    <dgm:pt modelId="{DC0CCF06-8704-7841-A001-1F699C40E8E5}">
      <dgm:prSet custT="1"/>
      <dgm:spPr/>
      <dgm:t>
        <a:bodyPr/>
        <a:lstStyle/>
        <a:p>
          <a:r>
            <a:rPr lang="en-US" sz="1600" dirty="0"/>
            <a:t>Launchpad</a:t>
          </a:r>
        </a:p>
      </dgm:t>
    </dgm:pt>
    <dgm:pt modelId="{508C2369-A69F-1F42-BFD4-C9A312618E57}" type="parTrans" cxnId="{9E713537-24B0-2240-90B3-C673AF2C5952}">
      <dgm:prSet/>
      <dgm:spPr/>
      <dgm:t>
        <a:bodyPr/>
        <a:lstStyle/>
        <a:p>
          <a:endParaRPr lang="en-US"/>
        </a:p>
      </dgm:t>
    </dgm:pt>
    <dgm:pt modelId="{84E606B3-8780-2B4C-BC33-D9557C3411D9}" type="sibTrans" cxnId="{9E713537-24B0-2240-90B3-C673AF2C5952}">
      <dgm:prSet/>
      <dgm:spPr/>
      <dgm:t>
        <a:bodyPr/>
        <a:lstStyle/>
        <a:p>
          <a:endParaRPr lang="en-US"/>
        </a:p>
      </dgm:t>
    </dgm:pt>
    <dgm:pt modelId="{57B9370E-B04B-BF4F-AB38-6F2037168F21}">
      <dgm:prSet custT="1"/>
      <dgm:spPr/>
      <dgm:t>
        <a:bodyPr/>
        <a:lstStyle/>
        <a:p>
          <a:r>
            <a:rPr lang="en-US" sz="1600" dirty="0"/>
            <a:t>Landing outcome</a:t>
          </a:r>
        </a:p>
      </dgm:t>
    </dgm:pt>
    <dgm:pt modelId="{321082B1-E987-7443-87A5-C72D7AD6DC93}" type="parTrans" cxnId="{5FB8FEA6-781E-B941-95CF-70543D08ED05}">
      <dgm:prSet/>
      <dgm:spPr/>
      <dgm:t>
        <a:bodyPr/>
        <a:lstStyle/>
        <a:p>
          <a:endParaRPr lang="en-US"/>
        </a:p>
      </dgm:t>
    </dgm:pt>
    <dgm:pt modelId="{676D84FC-ECD0-5F47-BB79-C84987C208D9}" type="sibTrans" cxnId="{5FB8FEA6-781E-B941-95CF-70543D08ED05}">
      <dgm:prSet/>
      <dgm:spPr/>
      <dgm:t>
        <a:bodyPr/>
        <a:lstStyle/>
        <a:p>
          <a:endParaRPr lang="en-US"/>
        </a:p>
      </dgm:t>
    </dgm:pt>
    <dgm:pt modelId="{13833801-1403-9643-B56D-31769B0E4FC0}">
      <dgm:prSet custT="1"/>
      <dgm:spPr/>
      <dgm:t>
        <a:bodyPr/>
        <a:lstStyle/>
        <a:p>
          <a:r>
            <a:rPr lang="en-US" sz="1600" dirty="0"/>
            <a:t>Response in data frame</a:t>
          </a:r>
        </a:p>
      </dgm:t>
    </dgm:pt>
    <dgm:pt modelId="{06B08A3D-5C12-9141-8869-6078262E0CCC}" type="parTrans" cxnId="{2BA31C47-0763-6E47-B830-21E556AA3FF2}">
      <dgm:prSet/>
      <dgm:spPr/>
      <dgm:t>
        <a:bodyPr/>
        <a:lstStyle/>
        <a:p>
          <a:endParaRPr lang="en-US"/>
        </a:p>
      </dgm:t>
    </dgm:pt>
    <dgm:pt modelId="{F8FD31B7-2200-8D4F-9183-E99E8E2879F5}" type="sibTrans" cxnId="{2BA31C47-0763-6E47-B830-21E556AA3FF2}">
      <dgm:prSet/>
      <dgm:spPr/>
      <dgm:t>
        <a:bodyPr/>
        <a:lstStyle/>
        <a:p>
          <a:endParaRPr lang="en-US"/>
        </a:p>
      </dgm:t>
    </dgm:pt>
    <dgm:pt modelId="{AFE743C3-8143-6044-A1AE-6606178440C8}">
      <dgm:prSet custT="1"/>
      <dgm:spPr/>
      <dgm:t>
        <a:bodyPr/>
        <a:lstStyle/>
        <a:p>
          <a:r>
            <a:rPr lang="en-US" sz="1600" dirty="0"/>
            <a:t>Get data from URL</a:t>
          </a:r>
        </a:p>
      </dgm:t>
    </dgm:pt>
    <dgm:pt modelId="{E3C215B2-54AA-B343-A144-67D91001F865}" type="parTrans" cxnId="{F27E05AE-F3F3-764B-97AB-3E4F2544BE03}">
      <dgm:prSet/>
      <dgm:spPr/>
      <dgm:t>
        <a:bodyPr/>
        <a:lstStyle/>
        <a:p>
          <a:endParaRPr lang="en-US"/>
        </a:p>
      </dgm:t>
    </dgm:pt>
    <dgm:pt modelId="{B8CE9BF2-3ADA-1247-B699-3846AFD313C1}" type="sibTrans" cxnId="{F27E05AE-F3F3-764B-97AB-3E4F2544BE03}">
      <dgm:prSet/>
      <dgm:spPr/>
      <dgm:t>
        <a:bodyPr/>
        <a:lstStyle/>
        <a:p>
          <a:endParaRPr lang="en-US"/>
        </a:p>
      </dgm:t>
    </dgm:pt>
    <dgm:pt modelId="{6D22C1AB-D748-6E41-A9C9-6B81EA8B551F}" type="pres">
      <dgm:prSet presAssocID="{EDBC0EBB-2898-6542-93B9-FB57B6EC46CF}" presName="rootnode" presStyleCnt="0">
        <dgm:presLayoutVars>
          <dgm:chMax/>
          <dgm:chPref/>
          <dgm:dir/>
          <dgm:animLvl val="lvl"/>
        </dgm:presLayoutVars>
      </dgm:prSet>
      <dgm:spPr/>
    </dgm:pt>
    <dgm:pt modelId="{7154A30F-8281-2543-A33C-363846E7C917}" type="pres">
      <dgm:prSet presAssocID="{E2530FA6-5F90-4F44-B693-5B98AFA26647}" presName="composite" presStyleCnt="0"/>
      <dgm:spPr/>
    </dgm:pt>
    <dgm:pt modelId="{A1F8C57D-3247-9B43-83E1-AC6BD57F7485}" type="pres">
      <dgm:prSet presAssocID="{E2530FA6-5F90-4F44-B693-5B98AFA26647}" presName="bentUpArrow1" presStyleLbl="alignImgPlace1" presStyleIdx="0" presStyleCnt="2"/>
      <dgm:spPr/>
    </dgm:pt>
    <dgm:pt modelId="{F5814E6B-03CC-CF48-8D9C-B1413DC9A06D}" type="pres">
      <dgm:prSet presAssocID="{E2530FA6-5F90-4F44-B693-5B98AFA26647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4D54770C-31FC-B843-81DC-78579801B370}" type="pres">
      <dgm:prSet presAssocID="{E2530FA6-5F90-4F44-B693-5B98AFA26647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BC54C9E6-07F9-8A4D-8EBD-B99C36D4D776}" type="pres">
      <dgm:prSet presAssocID="{78B4E262-DE3B-8645-ACC9-8C8B27F83813}" presName="sibTrans" presStyleCnt="0"/>
      <dgm:spPr/>
    </dgm:pt>
    <dgm:pt modelId="{7720B36E-5503-0349-8E07-7FE3F1FD3D8A}" type="pres">
      <dgm:prSet presAssocID="{B5B2778A-4ACF-8C49-B624-B00DB7B9E53B}" presName="composite" presStyleCnt="0"/>
      <dgm:spPr/>
    </dgm:pt>
    <dgm:pt modelId="{9FD7F93E-E6DF-A74B-9986-28DE597FF7AA}" type="pres">
      <dgm:prSet presAssocID="{B5B2778A-4ACF-8C49-B624-B00DB7B9E53B}" presName="bentUpArrow1" presStyleLbl="alignImgPlace1" presStyleIdx="1" presStyleCnt="2"/>
      <dgm:spPr/>
    </dgm:pt>
    <dgm:pt modelId="{2A1FCF1E-01EA-7845-97E0-235DD11D9CD0}" type="pres">
      <dgm:prSet presAssocID="{B5B2778A-4ACF-8C49-B624-B00DB7B9E53B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BE3C57B8-9BEB-F84B-94B2-0FE6D1A29DD3}" type="pres">
      <dgm:prSet presAssocID="{B5B2778A-4ACF-8C49-B624-B00DB7B9E53B}" presName="ChildText" presStyleLbl="revTx" presStyleIdx="1" presStyleCnt="3" custScaleX="115081" custLinFactNeighborX="14576">
        <dgm:presLayoutVars>
          <dgm:chMax val="0"/>
          <dgm:chPref val="0"/>
          <dgm:bulletEnabled val="1"/>
        </dgm:presLayoutVars>
      </dgm:prSet>
      <dgm:spPr/>
    </dgm:pt>
    <dgm:pt modelId="{E1E11110-BF41-AF47-BF43-26F7FE3EC445}" type="pres">
      <dgm:prSet presAssocID="{DF1999F0-EEE5-ED40-B28C-C9CC1ECE6D10}" presName="sibTrans" presStyleCnt="0"/>
      <dgm:spPr/>
    </dgm:pt>
    <dgm:pt modelId="{E856C54C-AD48-5249-9D3F-0704014AC9D2}" type="pres">
      <dgm:prSet presAssocID="{9638A478-5EB9-754B-BDC0-67CF2C388098}" presName="composite" presStyleCnt="0"/>
      <dgm:spPr/>
    </dgm:pt>
    <dgm:pt modelId="{27D050D3-1C81-994B-842D-13DC2C6CC146}" type="pres">
      <dgm:prSet presAssocID="{9638A478-5EB9-754B-BDC0-67CF2C388098}" presName="ParentText" presStyleLbl="node1" presStyleIdx="2" presStyleCnt="3" custScaleX="76560">
        <dgm:presLayoutVars>
          <dgm:chMax val="1"/>
          <dgm:chPref val="1"/>
          <dgm:bulletEnabled val="1"/>
        </dgm:presLayoutVars>
      </dgm:prSet>
      <dgm:spPr/>
    </dgm:pt>
    <dgm:pt modelId="{B024E8A9-92A6-AA44-901A-80BF971355BF}" type="pres">
      <dgm:prSet presAssocID="{9638A478-5EB9-754B-BDC0-67CF2C388098}" presName="FinalChildText" presStyleLbl="revTx" presStyleIdx="2" presStyleCnt="3" custScaleX="127465" custLinFactNeighborX="36456">
        <dgm:presLayoutVars>
          <dgm:chMax val="0"/>
          <dgm:chPref val="0"/>
          <dgm:bulletEnabled val="1"/>
        </dgm:presLayoutVars>
      </dgm:prSet>
      <dgm:spPr/>
    </dgm:pt>
  </dgm:ptLst>
  <dgm:cxnLst>
    <dgm:cxn modelId="{182F762A-572F-5F4A-89FA-328B7FBA5823}" srcId="{9638A478-5EB9-754B-BDC0-67CF2C388098}" destId="{2820A7D7-4D98-3847-A403-EC4D86A3811D}" srcOrd="1" destOrd="0" parTransId="{79BE54E7-ADB0-D54F-92E9-980D23A3A2D2}" sibTransId="{B5E9A75A-B260-6045-AE0C-0607DF55F351}"/>
    <dgm:cxn modelId="{FF03EA2C-A9A0-0846-BBA2-0E68F0E53AFC}" type="presOf" srcId="{E2530FA6-5F90-4F44-B693-5B98AFA26647}" destId="{F5814E6B-03CC-CF48-8D9C-B1413DC9A06D}" srcOrd="0" destOrd="0" presId="urn:microsoft.com/office/officeart/2005/8/layout/StepDownProcess"/>
    <dgm:cxn modelId="{9E713537-24B0-2240-90B3-C673AF2C5952}" srcId="{9638A478-5EB9-754B-BDC0-67CF2C388098}" destId="{DC0CCF06-8704-7841-A001-1F699C40E8E5}" srcOrd="2" destOrd="0" parTransId="{508C2369-A69F-1F42-BFD4-C9A312618E57}" sibTransId="{84E606B3-8780-2B4C-BC33-D9557C3411D9}"/>
    <dgm:cxn modelId="{B96D8C37-EB63-8140-A07D-5758A1D4A984}" type="presOf" srcId="{BF35CBDE-0CE2-CE47-A323-23F33EA18139}" destId="{B024E8A9-92A6-AA44-901A-80BF971355BF}" srcOrd="0" destOrd="0" presId="urn:microsoft.com/office/officeart/2005/8/layout/StepDownProcess"/>
    <dgm:cxn modelId="{156CA139-2231-764B-87C2-002806B1558B}" type="presOf" srcId="{13833801-1403-9643-B56D-31769B0E4FC0}" destId="{BE3C57B8-9BEB-F84B-94B2-0FE6D1A29DD3}" srcOrd="0" destOrd="0" presId="urn:microsoft.com/office/officeart/2005/8/layout/StepDownProcess"/>
    <dgm:cxn modelId="{2BA31C47-0763-6E47-B830-21E556AA3FF2}" srcId="{B5B2778A-4ACF-8C49-B624-B00DB7B9E53B}" destId="{13833801-1403-9643-B56D-31769B0E4FC0}" srcOrd="0" destOrd="0" parTransId="{06B08A3D-5C12-9141-8869-6078262E0CCC}" sibTransId="{F8FD31B7-2200-8D4F-9183-E99E8E2879F5}"/>
    <dgm:cxn modelId="{A9E93567-9025-EC40-B1B8-FE927751BABC}" type="presOf" srcId="{B5B2778A-4ACF-8C49-B624-B00DB7B9E53B}" destId="{2A1FCF1E-01EA-7845-97E0-235DD11D9CD0}" srcOrd="0" destOrd="0" presId="urn:microsoft.com/office/officeart/2005/8/layout/StepDownProcess"/>
    <dgm:cxn modelId="{5FB8FEA6-781E-B941-95CF-70543D08ED05}" srcId="{9638A478-5EB9-754B-BDC0-67CF2C388098}" destId="{57B9370E-B04B-BF4F-AB38-6F2037168F21}" srcOrd="3" destOrd="0" parTransId="{321082B1-E987-7443-87A5-C72D7AD6DC93}" sibTransId="{676D84FC-ECD0-5F47-BB79-C84987C208D9}"/>
    <dgm:cxn modelId="{2E4805A8-233F-1945-9684-3C0314B7EBCF}" type="presOf" srcId="{AFE743C3-8143-6044-A1AE-6606178440C8}" destId="{4D54770C-31FC-B843-81DC-78579801B370}" srcOrd="0" destOrd="0" presId="urn:microsoft.com/office/officeart/2005/8/layout/StepDownProcess"/>
    <dgm:cxn modelId="{2FE4B1A9-7325-EF40-85D1-8127427EF513}" srcId="{EDBC0EBB-2898-6542-93B9-FB57B6EC46CF}" destId="{E2530FA6-5F90-4F44-B693-5B98AFA26647}" srcOrd="0" destOrd="0" parTransId="{EB4F50F6-F820-DD40-972A-DC605AD70402}" sibTransId="{78B4E262-DE3B-8645-ACC9-8C8B27F83813}"/>
    <dgm:cxn modelId="{F27E05AE-F3F3-764B-97AB-3E4F2544BE03}" srcId="{E2530FA6-5F90-4F44-B693-5B98AFA26647}" destId="{AFE743C3-8143-6044-A1AE-6606178440C8}" srcOrd="0" destOrd="0" parTransId="{E3C215B2-54AA-B343-A144-67D91001F865}" sibTransId="{B8CE9BF2-3ADA-1247-B699-3846AFD313C1}"/>
    <dgm:cxn modelId="{D0728EAE-B94E-8348-980A-00102C7621EF}" type="presOf" srcId="{9638A478-5EB9-754B-BDC0-67CF2C388098}" destId="{27D050D3-1C81-994B-842D-13DC2C6CC146}" srcOrd="0" destOrd="0" presId="urn:microsoft.com/office/officeart/2005/8/layout/StepDownProcess"/>
    <dgm:cxn modelId="{106EFABA-8218-9243-ACDB-0919D342D407}" srcId="{EDBC0EBB-2898-6542-93B9-FB57B6EC46CF}" destId="{B5B2778A-4ACF-8C49-B624-B00DB7B9E53B}" srcOrd="1" destOrd="0" parTransId="{D9019D63-20B6-094B-8D8D-765889C89C9C}" sibTransId="{DF1999F0-EEE5-ED40-B28C-C9CC1ECE6D10}"/>
    <dgm:cxn modelId="{605F51C0-4B41-AB4B-ADCA-2FB657DB4047}" srcId="{EDBC0EBB-2898-6542-93B9-FB57B6EC46CF}" destId="{9638A478-5EB9-754B-BDC0-67CF2C388098}" srcOrd="2" destOrd="0" parTransId="{682E5CB3-16B8-9342-A167-D910A7BAB6DB}" sibTransId="{6D5B6A6D-C9AC-B941-A1E1-4146DABF6E4F}"/>
    <dgm:cxn modelId="{92D158CE-CCBA-4A4A-9DEA-7488B769BE72}" type="presOf" srcId="{EDBC0EBB-2898-6542-93B9-FB57B6EC46CF}" destId="{6D22C1AB-D748-6E41-A9C9-6B81EA8B551F}" srcOrd="0" destOrd="0" presId="urn:microsoft.com/office/officeart/2005/8/layout/StepDownProcess"/>
    <dgm:cxn modelId="{997057DD-C67A-EA4B-88CE-723A266DAAF0}" type="presOf" srcId="{57B9370E-B04B-BF4F-AB38-6F2037168F21}" destId="{B024E8A9-92A6-AA44-901A-80BF971355BF}" srcOrd="0" destOrd="3" presId="urn:microsoft.com/office/officeart/2005/8/layout/StepDownProcess"/>
    <dgm:cxn modelId="{F01907EC-74AB-BC4C-9E07-F4E71644E776}" srcId="{9638A478-5EB9-754B-BDC0-67CF2C388098}" destId="{BF35CBDE-0CE2-CE47-A323-23F33EA18139}" srcOrd="0" destOrd="0" parTransId="{224B1CBB-537B-CA4E-867B-96F5793C487D}" sibTransId="{227D57F2-8FF3-D44C-A6A1-70D787A7D0B3}"/>
    <dgm:cxn modelId="{9D9A05FF-CCDB-5D41-AA6C-007BCCB4E046}" type="presOf" srcId="{DC0CCF06-8704-7841-A001-1F699C40E8E5}" destId="{B024E8A9-92A6-AA44-901A-80BF971355BF}" srcOrd="0" destOrd="2" presId="urn:microsoft.com/office/officeart/2005/8/layout/StepDownProcess"/>
    <dgm:cxn modelId="{78E061FF-BD0A-E247-99F9-E86C4B69D903}" type="presOf" srcId="{2820A7D7-4D98-3847-A403-EC4D86A3811D}" destId="{B024E8A9-92A6-AA44-901A-80BF971355BF}" srcOrd="0" destOrd="1" presId="urn:microsoft.com/office/officeart/2005/8/layout/StepDownProcess"/>
    <dgm:cxn modelId="{59089376-09DC-1440-9627-643C4CA5EBDF}" type="presParOf" srcId="{6D22C1AB-D748-6E41-A9C9-6B81EA8B551F}" destId="{7154A30F-8281-2543-A33C-363846E7C917}" srcOrd="0" destOrd="0" presId="urn:microsoft.com/office/officeart/2005/8/layout/StepDownProcess"/>
    <dgm:cxn modelId="{73711431-9BB9-A742-A3CB-0B2B0F619644}" type="presParOf" srcId="{7154A30F-8281-2543-A33C-363846E7C917}" destId="{A1F8C57D-3247-9B43-83E1-AC6BD57F7485}" srcOrd="0" destOrd="0" presId="urn:microsoft.com/office/officeart/2005/8/layout/StepDownProcess"/>
    <dgm:cxn modelId="{9B3938E7-2C76-6844-8E96-B98F2043603B}" type="presParOf" srcId="{7154A30F-8281-2543-A33C-363846E7C917}" destId="{F5814E6B-03CC-CF48-8D9C-B1413DC9A06D}" srcOrd="1" destOrd="0" presId="urn:microsoft.com/office/officeart/2005/8/layout/StepDownProcess"/>
    <dgm:cxn modelId="{86BE86AD-0321-1D4C-A2D9-27D2DAC3F6FE}" type="presParOf" srcId="{7154A30F-8281-2543-A33C-363846E7C917}" destId="{4D54770C-31FC-B843-81DC-78579801B370}" srcOrd="2" destOrd="0" presId="urn:microsoft.com/office/officeart/2005/8/layout/StepDownProcess"/>
    <dgm:cxn modelId="{565BFCF8-2B4D-E946-8B08-A7183FA9900D}" type="presParOf" srcId="{6D22C1AB-D748-6E41-A9C9-6B81EA8B551F}" destId="{BC54C9E6-07F9-8A4D-8EBD-B99C36D4D776}" srcOrd="1" destOrd="0" presId="urn:microsoft.com/office/officeart/2005/8/layout/StepDownProcess"/>
    <dgm:cxn modelId="{52DF823D-E1DC-0A48-A76E-9235D4BAD6D1}" type="presParOf" srcId="{6D22C1AB-D748-6E41-A9C9-6B81EA8B551F}" destId="{7720B36E-5503-0349-8E07-7FE3F1FD3D8A}" srcOrd="2" destOrd="0" presId="urn:microsoft.com/office/officeart/2005/8/layout/StepDownProcess"/>
    <dgm:cxn modelId="{9F5E0C16-50AF-204B-AEC2-55C1CE6E2F5B}" type="presParOf" srcId="{7720B36E-5503-0349-8E07-7FE3F1FD3D8A}" destId="{9FD7F93E-E6DF-A74B-9986-28DE597FF7AA}" srcOrd="0" destOrd="0" presId="urn:microsoft.com/office/officeart/2005/8/layout/StepDownProcess"/>
    <dgm:cxn modelId="{33902C4B-1F4E-4C46-83BC-8F57F11D9A39}" type="presParOf" srcId="{7720B36E-5503-0349-8E07-7FE3F1FD3D8A}" destId="{2A1FCF1E-01EA-7845-97E0-235DD11D9CD0}" srcOrd="1" destOrd="0" presId="urn:microsoft.com/office/officeart/2005/8/layout/StepDownProcess"/>
    <dgm:cxn modelId="{5F1738F9-4851-524D-AC32-D1DF742B8E7C}" type="presParOf" srcId="{7720B36E-5503-0349-8E07-7FE3F1FD3D8A}" destId="{BE3C57B8-9BEB-F84B-94B2-0FE6D1A29DD3}" srcOrd="2" destOrd="0" presId="urn:microsoft.com/office/officeart/2005/8/layout/StepDownProcess"/>
    <dgm:cxn modelId="{B16EECA2-5F62-8C46-991F-A6B26EEBB738}" type="presParOf" srcId="{6D22C1AB-D748-6E41-A9C9-6B81EA8B551F}" destId="{E1E11110-BF41-AF47-BF43-26F7FE3EC445}" srcOrd="3" destOrd="0" presId="urn:microsoft.com/office/officeart/2005/8/layout/StepDownProcess"/>
    <dgm:cxn modelId="{4BCDAFF0-EA04-0544-8A7D-B0FB95030E56}" type="presParOf" srcId="{6D22C1AB-D748-6E41-A9C9-6B81EA8B551F}" destId="{E856C54C-AD48-5249-9D3F-0704014AC9D2}" srcOrd="4" destOrd="0" presId="urn:microsoft.com/office/officeart/2005/8/layout/StepDownProcess"/>
    <dgm:cxn modelId="{21031F72-02A8-874D-A2C5-9D5C0A929DED}" type="presParOf" srcId="{E856C54C-AD48-5249-9D3F-0704014AC9D2}" destId="{27D050D3-1C81-994B-842D-13DC2C6CC146}" srcOrd="0" destOrd="0" presId="urn:microsoft.com/office/officeart/2005/8/layout/StepDownProcess"/>
    <dgm:cxn modelId="{D6ECF649-C0EB-F84B-9593-B4D8E9BF65FB}" type="presParOf" srcId="{E856C54C-AD48-5249-9D3F-0704014AC9D2}" destId="{B024E8A9-92A6-AA44-901A-80BF971355BF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BC0EBB-2898-6542-93B9-FB57B6EC46CF}" type="doc">
      <dgm:prSet loTypeId="urn:microsoft.com/office/officeart/2005/8/layout/StepDown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530FA6-5F90-4F44-B693-5B98AFA26647}">
      <dgm:prSet phldrT="[Text]"/>
      <dgm:spPr/>
      <dgm:t>
        <a:bodyPr/>
        <a:lstStyle/>
        <a:p>
          <a:r>
            <a:rPr lang="en-US" dirty="0"/>
            <a:t>Get response with beautiful soup</a:t>
          </a:r>
        </a:p>
      </dgm:t>
    </dgm:pt>
    <dgm:pt modelId="{EB4F50F6-F820-DD40-972A-DC605AD70402}" type="parTrans" cxnId="{2FE4B1A9-7325-EF40-85D1-8127427EF513}">
      <dgm:prSet/>
      <dgm:spPr/>
      <dgm:t>
        <a:bodyPr/>
        <a:lstStyle/>
        <a:p>
          <a:endParaRPr lang="en-US"/>
        </a:p>
      </dgm:t>
    </dgm:pt>
    <dgm:pt modelId="{78B4E262-DE3B-8645-ACC9-8C8B27F83813}" type="sibTrans" cxnId="{2FE4B1A9-7325-EF40-85D1-8127427EF513}">
      <dgm:prSet/>
      <dgm:spPr/>
      <dgm:t>
        <a:bodyPr/>
        <a:lstStyle/>
        <a:p>
          <a:endParaRPr lang="en-US"/>
        </a:p>
      </dgm:t>
    </dgm:pt>
    <dgm:pt modelId="{B5B2778A-4ACF-8C49-B624-B00DB7B9E53B}">
      <dgm:prSet phldrT="[Text]"/>
      <dgm:spPr/>
      <dgm:t>
        <a:bodyPr/>
        <a:lstStyle/>
        <a:p>
          <a:r>
            <a:rPr lang="en-US" dirty="0"/>
            <a:t>Parse the webpage using HTML parser</a:t>
          </a:r>
        </a:p>
      </dgm:t>
    </dgm:pt>
    <dgm:pt modelId="{D9019D63-20B6-094B-8D8D-765889C89C9C}" type="parTrans" cxnId="{106EFABA-8218-9243-ACDB-0919D342D407}">
      <dgm:prSet/>
      <dgm:spPr/>
      <dgm:t>
        <a:bodyPr/>
        <a:lstStyle/>
        <a:p>
          <a:endParaRPr lang="en-US"/>
        </a:p>
      </dgm:t>
    </dgm:pt>
    <dgm:pt modelId="{DF1999F0-EEE5-ED40-B28C-C9CC1ECE6D10}" type="sibTrans" cxnId="{106EFABA-8218-9243-ACDB-0919D342D407}">
      <dgm:prSet/>
      <dgm:spPr/>
      <dgm:t>
        <a:bodyPr/>
        <a:lstStyle/>
        <a:p>
          <a:endParaRPr lang="en-US"/>
        </a:p>
      </dgm:t>
    </dgm:pt>
    <dgm:pt modelId="{9638A478-5EB9-754B-BDC0-67CF2C388098}">
      <dgm:prSet phldrT="[Text]"/>
      <dgm:spPr/>
      <dgm:t>
        <a:bodyPr/>
        <a:lstStyle/>
        <a:p>
          <a:r>
            <a:rPr lang="en-US" dirty="0"/>
            <a:t>Extract table rows into data frame </a:t>
          </a:r>
        </a:p>
      </dgm:t>
    </dgm:pt>
    <dgm:pt modelId="{682E5CB3-16B8-9342-A167-D910A7BAB6DB}" type="parTrans" cxnId="{605F51C0-4B41-AB4B-ADCA-2FB657DB4047}">
      <dgm:prSet/>
      <dgm:spPr/>
      <dgm:t>
        <a:bodyPr/>
        <a:lstStyle/>
        <a:p>
          <a:endParaRPr lang="en-US"/>
        </a:p>
      </dgm:t>
    </dgm:pt>
    <dgm:pt modelId="{6D5B6A6D-C9AC-B941-A1E1-4146DABF6E4F}" type="sibTrans" cxnId="{605F51C0-4B41-AB4B-ADCA-2FB657DB4047}">
      <dgm:prSet/>
      <dgm:spPr/>
      <dgm:t>
        <a:bodyPr/>
        <a:lstStyle/>
        <a:p>
          <a:endParaRPr lang="en-US"/>
        </a:p>
      </dgm:t>
    </dgm:pt>
    <dgm:pt modelId="{BF35CBDE-0CE2-CE47-A323-23F33EA18139}">
      <dgm:prSet custT="1"/>
      <dgm:spPr/>
      <dgm:t>
        <a:bodyPr/>
        <a:lstStyle/>
        <a:p>
          <a:r>
            <a:rPr lang="en-US" sz="1600" dirty="0"/>
            <a:t>Required data frame</a:t>
          </a:r>
        </a:p>
      </dgm:t>
    </dgm:pt>
    <dgm:pt modelId="{224B1CBB-537B-CA4E-867B-96F5793C487D}" type="parTrans" cxnId="{F01907EC-74AB-BC4C-9E07-F4E71644E776}">
      <dgm:prSet/>
      <dgm:spPr/>
      <dgm:t>
        <a:bodyPr/>
        <a:lstStyle/>
        <a:p>
          <a:endParaRPr lang="en-US"/>
        </a:p>
      </dgm:t>
    </dgm:pt>
    <dgm:pt modelId="{227D57F2-8FF3-D44C-A6A1-70D787A7D0B3}" type="sibTrans" cxnId="{F01907EC-74AB-BC4C-9E07-F4E71644E776}">
      <dgm:prSet/>
      <dgm:spPr/>
      <dgm:t>
        <a:bodyPr/>
        <a:lstStyle/>
        <a:p>
          <a:endParaRPr lang="en-US"/>
        </a:p>
      </dgm:t>
    </dgm:pt>
    <dgm:pt modelId="{13833801-1403-9643-B56D-31769B0E4FC0}">
      <dgm:prSet custT="1"/>
      <dgm:spPr/>
      <dgm:t>
        <a:bodyPr/>
        <a:lstStyle/>
        <a:p>
          <a:r>
            <a:rPr lang="en-US" sz="1600" dirty="0"/>
            <a:t>Extract required table</a:t>
          </a:r>
        </a:p>
      </dgm:t>
    </dgm:pt>
    <dgm:pt modelId="{06B08A3D-5C12-9141-8869-6078262E0CCC}" type="parTrans" cxnId="{2BA31C47-0763-6E47-B830-21E556AA3FF2}">
      <dgm:prSet/>
      <dgm:spPr/>
      <dgm:t>
        <a:bodyPr/>
        <a:lstStyle/>
        <a:p>
          <a:endParaRPr lang="en-US"/>
        </a:p>
      </dgm:t>
    </dgm:pt>
    <dgm:pt modelId="{F8FD31B7-2200-8D4F-9183-E99E8E2879F5}" type="sibTrans" cxnId="{2BA31C47-0763-6E47-B830-21E556AA3FF2}">
      <dgm:prSet/>
      <dgm:spPr/>
      <dgm:t>
        <a:bodyPr/>
        <a:lstStyle/>
        <a:p>
          <a:endParaRPr lang="en-US"/>
        </a:p>
      </dgm:t>
    </dgm:pt>
    <dgm:pt modelId="{AFE743C3-8143-6044-A1AE-6606178440C8}">
      <dgm:prSet custT="1"/>
      <dgm:spPr/>
      <dgm:t>
        <a:bodyPr/>
        <a:lstStyle/>
        <a:p>
          <a:r>
            <a:rPr lang="en-US" sz="1600" dirty="0"/>
            <a:t>Get data from SpaceX wiki page</a:t>
          </a:r>
        </a:p>
      </dgm:t>
    </dgm:pt>
    <dgm:pt modelId="{E3C215B2-54AA-B343-A144-67D91001F865}" type="parTrans" cxnId="{F27E05AE-F3F3-764B-97AB-3E4F2544BE03}">
      <dgm:prSet/>
      <dgm:spPr/>
      <dgm:t>
        <a:bodyPr/>
        <a:lstStyle/>
        <a:p>
          <a:endParaRPr lang="en-US"/>
        </a:p>
      </dgm:t>
    </dgm:pt>
    <dgm:pt modelId="{B8CE9BF2-3ADA-1247-B699-3846AFD313C1}" type="sibTrans" cxnId="{F27E05AE-F3F3-764B-97AB-3E4F2544BE03}">
      <dgm:prSet/>
      <dgm:spPr/>
      <dgm:t>
        <a:bodyPr/>
        <a:lstStyle/>
        <a:p>
          <a:endParaRPr lang="en-US"/>
        </a:p>
      </dgm:t>
    </dgm:pt>
    <dgm:pt modelId="{6D22C1AB-D748-6E41-A9C9-6B81EA8B551F}" type="pres">
      <dgm:prSet presAssocID="{EDBC0EBB-2898-6542-93B9-FB57B6EC46CF}" presName="rootnode" presStyleCnt="0">
        <dgm:presLayoutVars>
          <dgm:chMax/>
          <dgm:chPref/>
          <dgm:dir/>
          <dgm:animLvl val="lvl"/>
        </dgm:presLayoutVars>
      </dgm:prSet>
      <dgm:spPr/>
    </dgm:pt>
    <dgm:pt modelId="{7154A30F-8281-2543-A33C-363846E7C917}" type="pres">
      <dgm:prSet presAssocID="{E2530FA6-5F90-4F44-B693-5B98AFA26647}" presName="composite" presStyleCnt="0"/>
      <dgm:spPr/>
    </dgm:pt>
    <dgm:pt modelId="{A1F8C57D-3247-9B43-83E1-AC6BD57F7485}" type="pres">
      <dgm:prSet presAssocID="{E2530FA6-5F90-4F44-B693-5B98AFA26647}" presName="bentUpArrow1" presStyleLbl="alignImgPlace1" presStyleIdx="0" presStyleCnt="2"/>
      <dgm:spPr/>
    </dgm:pt>
    <dgm:pt modelId="{F5814E6B-03CC-CF48-8D9C-B1413DC9A06D}" type="pres">
      <dgm:prSet presAssocID="{E2530FA6-5F90-4F44-B693-5B98AFA26647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4D54770C-31FC-B843-81DC-78579801B370}" type="pres">
      <dgm:prSet presAssocID="{E2530FA6-5F90-4F44-B693-5B98AFA26647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BC54C9E6-07F9-8A4D-8EBD-B99C36D4D776}" type="pres">
      <dgm:prSet presAssocID="{78B4E262-DE3B-8645-ACC9-8C8B27F83813}" presName="sibTrans" presStyleCnt="0"/>
      <dgm:spPr/>
    </dgm:pt>
    <dgm:pt modelId="{7720B36E-5503-0349-8E07-7FE3F1FD3D8A}" type="pres">
      <dgm:prSet presAssocID="{B5B2778A-4ACF-8C49-B624-B00DB7B9E53B}" presName="composite" presStyleCnt="0"/>
      <dgm:spPr/>
    </dgm:pt>
    <dgm:pt modelId="{9FD7F93E-E6DF-A74B-9986-28DE597FF7AA}" type="pres">
      <dgm:prSet presAssocID="{B5B2778A-4ACF-8C49-B624-B00DB7B9E53B}" presName="bentUpArrow1" presStyleLbl="alignImgPlace1" presStyleIdx="1" presStyleCnt="2"/>
      <dgm:spPr/>
    </dgm:pt>
    <dgm:pt modelId="{2A1FCF1E-01EA-7845-97E0-235DD11D9CD0}" type="pres">
      <dgm:prSet presAssocID="{B5B2778A-4ACF-8C49-B624-B00DB7B9E53B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BE3C57B8-9BEB-F84B-94B2-0FE6D1A29DD3}" type="pres">
      <dgm:prSet presAssocID="{B5B2778A-4ACF-8C49-B624-B00DB7B9E53B}" presName="ChildText" presStyleLbl="revTx" presStyleIdx="1" presStyleCnt="3" custScaleX="115081" custLinFactNeighborX="14576">
        <dgm:presLayoutVars>
          <dgm:chMax val="0"/>
          <dgm:chPref val="0"/>
          <dgm:bulletEnabled val="1"/>
        </dgm:presLayoutVars>
      </dgm:prSet>
      <dgm:spPr/>
    </dgm:pt>
    <dgm:pt modelId="{E1E11110-BF41-AF47-BF43-26F7FE3EC445}" type="pres">
      <dgm:prSet presAssocID="{DF1999F0-EEE5-ED40-B28C-C9CC1ECE6D10}" presName="sibTrans" presStyleCnt="0"/>
      <dgm:spPr/>
    </dgm:pt>
    <dgm:pt modelId="{E856C54C-AD48-5249-9D3F-0704014AC9D2}" type="pres">
      <dgm:prSet presAssocID="{9638A478-5EB9-754B-BDC0-67CF2C388098}" presName="composite" presStyleCnt="0"/>
      <dgm:spPr/>
    </dgm:pt>
    <dgm:pt modelId="{27D050D3-1C81-994B-842D-13DC2C6CC146}" type="pres">
      <dgm:prSet presAssocID="{9638A478-5EB9-754B-BDC0-67CF2C388098}" presName="ParentText" presStyleLbl="node1" presStyleIdx="2" presStyleCnt="3" custScaleX="76560">
        <dgm:presLayoutVars>
          <dgm:chMax val="1"/>
          <dgm:chPref val="1"/>
          <dgm:bulletEnabled val="1"/>
        </dgm:presLayoutVars>
      </dgm:prSet>
      <dgm:spPr/>
    </dgm:pt>
    <dgm:pt modelId="{B024E8A9-92A6-AA44-901A-80BF971355BF}" type="pres">
      <dgm:prSet presAssocID="{9638A478-5EB9-754B-BDC0-67CF2C388098}" presName="FinalChildText" presStyleLbl="revTx" presStyleIdx="2" presStyleCnt="3" custScaleX="127465" custLinFactNeighborX="36456">
        <dgm:presLayoutVars>
          <dgm:chMax val="0"/>
          <dgm:chPref val="0"/>
          <dgm:bulletEnabled val="1"/>
        </dgm:presLayoutVars>
      </dgm:prSet>
      <dgm:spPr/>
    </dgm:pt>
  </dgm:ptLst>
  <dgm:cxnLst>
    <dgm:cxn modelId="{FF03EA2C-A9A0-0846-BBA2-0E68F0E53AFC}" type="presOf" srcId="{E2530FA6-5F90-4F44-B693-5B98AFA26647}" destId="{F5814E6B-03CC-CF48-8D9C-B1413DC9A06D}" srcOrd="0" destOrd="0" presId="urn:microsoft.com/office/officeart/2005/8/layout/StepDownProcess"/>
    <dgm:cxn modelId="{B96D8C37-EB63-8140-A07D-5758A1D4A984}" type="presOf" srcId="{BF35CBDE-0CE2-CE47-A323-23F33EA18139}" destId="{B024E8A9-92A6-AA44-901A-80BF971355BF}" srcOrd="0" destOrd="0" presId="urn:microsoft.com/office/officeart/2005/8/layout/StepDownProcess"/>
    <dgm:cxn modelId="{156CA139-2231-764B-87C2-002806B1558B}" type="presOf" srcId="{13833801-1403-9643-B56D-31769B0E4FC0}" destId="{BE3C57B8-9BEB-F84B-94B2-0FE6D1A29DD3}" srcOrd="0" destOrd="0" presId="urn:microsoft.com/office/officeart/2005/8/layout/StepDownProcess"/>
    <dgm:cxn modelId="{2BA31C47-0763-6E47-B830-21E556AA3FF2}" srcId="{B5B2778A-4ACF-8C49-B624-B00DB7B9E53B}" destId="{13833801-1403-9643-B56D-31769B0E4FC0}" srcOrd="0" destOrd="0" parTransId="{06B08A3D-5C12-9141-8869-6078262E0CCC}" sibTransId="{F8FD31B7-2200-8D4F-9183-E99E8E2879F5}"/>
    <dgm:cxn modelId="{A9E93567-9025-EC40-B1B8-FE927751BABC}" type="presOf" srcId="{B5B2778A-4ACF-8C49-B624-B00DB7B9E53B}" destId="{2A1FCF1E-01EA-7845-97E0-235DD11D9CD0}" srcOrd="0" destOrd="0" presId="urn:microsoft.com/office/officeart/2005/8/layout/StepDownProcess"/>
    <dgm:cxn modelId="{2E4805A8-233F-1945-9684-3C0314B7EBCF}" type="presOf" srcId="{AFE743C3-8143-6044-A1AE-6606178440C8}" destId="{4D54770C-31FC-B843-81DC-78579801B370}" srcOrd="0" destOrd="0" presId="urn:microsoft.com/office/officeart/2005/8/layout/StepDownProcess"/>
    <dgm:cxn modelId="{2FE4B1A9-7325-EF40-85D1-8127427EF513}" srcId="{EDBC0EBB-2898-6542-93B9-FB57B6EC46CF}" destId="{E2530FA6-5F90-4F44-B693-5B98AFA26647}" srcOrd="0" destOrd="0" parTransId="{EB4F50F6-F820-DD40-972A-DC605AD70402}" sibTransId="{78B4E262-DE3B-8645-ACC9-8C8B27F83813}"/>
    <dgm:cxn modelId="{F27E05AE-F3F3-764B-97AB-3E4F2544BE03}" srcId="{E2530FA6-5F90-4F44-B693-5B98AFA26647}" destId="{AFE743C3-8143-6044-A1AE-6606178440C8}" srcOrd="0" destOrd="0" parTransId="{E3C215B2-54AA-B343-A144-67D91001F865}" sibTransId="{B8CE9BF2-3ADA-1247-B699-3846AFD313C1}"/>
    <dgm:cxn modelId="{D0728EAE-B94E-8348-980A-00102C7621EF}" type="presOf" srcId="{9638A478-5EB9-754B-BDC0-67CF2C388098}" destId="{27D050D3-1C81-994B-842D-13DC2C6CC146}" srcOrd="0" destOrd="0" presId="urn:microsoft.com/office/officeart/2005/8/layout/StepDownProcess"/>
    <dgm:cxn modelId="{106EFABA-8218-9243-ACDB-0919D342D407}" srcId="{EDBC0EBB-2898-6542-93B9-FB57B6EC46CF}" destId="{B5B2778A-4ACF-8C49-B624-B00DB7B9E53B}" srcOrd="1" destOrd="0" parTransId="{D9019D63-20B6-094B-8D8D-765889C89C9C}" sibTransId="{DF1999F0-EEE5-ED40-B28C-C9CC1ECE6D10}"/>
    <dgm:cxn modelId="{605F51C0-4B41-AB4B-ADCA-2FB657DB4047}" srcId="{EDBC0EBB-2898-6542-93B9-FB57B6EC46CF}" destId="{9638A478-5EB9-754B-BDC0-67CF2C388098}" srcOrd="2" destOrd="0" parTransId="{682E5CB3-16B8-9342-A167-D910A7BAB6DB}" sibTransId="{6D5B6A6D-C9AC-B941-A1E1-4146DABF6E4F}"/>
    <dgm:cxn modelId="{92D158CE-CCBA-4A4A-9DEA-7488B769BE72}" type="presOf" srcId="{EDBC0EBB-2898-6542-93B9-FB57B6EC46CF}" destId="{6D22C1AB-D748-6E41-A9C9-6B81EA8B551F}" srcOrd="0" destOrd="0" presId="urn:microsoft.com/office/officeart/2005/8/layout/StepDownProcess"/>
    <dgm:cxn modelId="{F01907EC-74AB-BC4C-9E07-F4E71644E776}" srcId="{9638A478-5EB9-754B-BDC0-67CF2C388098}" destId="{BF35CBDE-0CE2-CE47-A323-23F33EA18139}" srcOrd="0" destOrd="0" parTransId="{224B1CBB-537B-CA4E-867B-96F5793C487D}" sibTransId="{227D57F2-8FF3-D44C-A6A1-70D787A7D0B3}"/>
    <dgm:cxn modelId="{59089376-09DC-1440-9627-643C4CA5EBDF}" type="presParOf" srcId="{6D22C1AB-D748-6E41-A9C9-6B81EA8B551F}" destId="{7154A30F-8281-2543-A33C-363846E7C917}" srcOrd="0" destOrd="0" presId="urn:microsoft.com/office/officeart/2005/8/layout/StepDownProcess"/>
    <dgm:cxn modelId="{73711431-9BB9-A742-A3CB-0B2B0F619644}" type="presParOf" srcId="{7154A30F-8281-2543-A33C-363846E7C917}" destId="{A1F8C57D-3247-9B43-83E1-AC6BD57F7485}" srcOrd="0" destOrd="0" presId="urn:microsoft.com/office/officeart/2005/8/layout/StepDownProcess"/>
    <dgm:cxn modelId="{9B3938E7-2C76-6844-8E96-B98F2043603B}" type="presParOf" srcId="{7154A30F-8281-2543-A33C-363846E7C917}" destId="{F5814E6B-03CC-CF48-8D9C-B1413DC9A06D}" srcOrd="1" destOrd="0" presId="urn:microsoft.com/office/officeart/2005/8/layout/StepDownProcess"/>
    <dgm:cxn modelId="{86BE86AD-0321-1D4C-A2D9-27D2DAC3F6FE}" type="presParOf" srcId="{7154A30F-8281-2543-A33C-363846E7C917}" destId="{4D54770C-31FC-B843-81DC-78579801B370}" srcOrd="2" destOrd="0" presId="urn:microsoft.com/office/officeart/2005/8/layout/StepDownProcess"/>
    <dgm:cxn modelId="{565BFCF8-2B4D-E946-8B08-A7183FA9900D}" type="presParOf" srcId="{6D22C1AB-D748-6E41-A9C9-6B81EA8B551F}" destId="{BC54C9E6-07F9-8A4D-8EBD-B99C36D4D776}" srcOrd="1" destOrd="0" presId="urn:microsoft.com/office/officeart/2005/8/layout/StepDownProcess"/>
    <dgm:cxn modelId="{52DF823D-E1DC-0A48-A76E-9235D4BAD6D1}" type="presParOf" srcId="{6D22C1AB-D748-6E41-A9C9-6B81EA8B551F}" destId="{7720B36E-5503-0349-8E07-7FE3F1FD3D8A}" srcOrd="2" destOrd="0" presId="urn:microsoft.com/office/officeart/2005/8/layout/StepDownProcess"/>
    <dgm:cxn modelId="{9F5E0C16-50AF-204B-AEC2-55C1CE6E2F5B}" type="presParOf" srcId="{7720B36E-5503-0349-8E07-7FE3F1FD3D8A}" destId="{9FD7F93E-E6DF-A74B-9986-28DE597FF7AA}" srcOrd="0" destOrd="0" presId="urn:microsoft.com/office/officeart/2005/8/layout/StepDownProcess"/>
    <dgm:cxn modelId="{33902C4B-1F4E-4C46-83BC-8F57F11D9A39}" type="presParOf" srcId="{7720B36E-5503-0349-8E07-7FE3F1FD3D8A}" destId="{2A1FCF1E-01EA-7845-97E0-235DD11D9CD0}" srcOrd="1" destOrd="0" presId="urn:microsoft.com/office/officeart/2005/8/layout/StepDownProcess"/>
    <dgm:cxn modelId="{5F1738F9-4851-524D-AC32-D1DF742B8E7C}" type="presParOf" srcId="{7720B36E-5503-0349-8E07-7FE3F1FD3D8A}" destId="{BE3C57B8-9BEB-F84B-94B2-0FE6D1A29DD3}" srcOrd="2" destOrd="0" presId="urn:microsoft.com/office/officeart/2005/8/layout/StepDownProcess"/>
    <dgm:cxn modelId="{B16EECA2-5F62-8C46-991F-A6B26EEBB738}" type="presParOf" srcId="{6D22C1AB-D748-6E41-A9C9-6B81EA8B551F}" destId="{E1E11110-BF41-AF47-BF43-26F7FE3EC445}" srcOrd="3" destOrd="0" presId="urn:microsoft.com/office/officeart/2005/8/layout/StepDownProcess"/>
    <dgm:cxn modelId="{4BCDAFF0-EA04-0544-8A7D-B0FB95030E56}" type="presParOf" srcId="{6D22C1AB-D748-6E41-A9C9-6B81EA8B551F}" destId="{E856C54C-AD48-5249-9D3F-0704014AC9D2}" srcOrd="4" destOrd="0" presId="urn:microsoft.com/office/officeart/2005/8/layout/StepDownProcess"/>
    <dgm:cxn modelId="{21031F72-02A8-874D-A2C5-9D5C0A929DED}" type="presParOf" srcId="{E856C54C-AD48-5249-9D3F-0704014AC9D2}" destId="{27D050D3-1C81-994B-842D-13DC2C6CC146}" srcOrd="0" destOrd="0" presId="urn:microsoft.com/office/officeart/2005/8/layout/StepDownProcess"/>
    <dgm:cxn modelId="{D6ECF649-C0EB-F84B-9593-B4D8E9BF65FB}" type="presParOf" srcId="{E856C54C-AD48-5249-9D3F-0704014AC9D2}" destId="{B024E8A9-92A6-AA44-901A-80BF971355BF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F8C57D-3247-9B43-83E1-AC6BD57F7485}">
      <dsp:nvSpPr>
        <dsp:cNvPr id="0" name=""/>
        <dsp:cNvSpPr/>
      </dsp:nvSpPr>
      <dsp:spPr>
        <a:xfrm rot="5400000">
          <a:off x="318382" y="1400027"/>
          <a:ext cx="1182101" cy="134578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814E6B-03CC-CF48-8D9C-B1413DC9A06D}">
      <dsp:nvSpPr>
        <dsp:cNvPr id="0" name=""/>
        <dsp:cNvSpPr/>
      </dsp:nvSpPr>
      <dsp:spPr>
        <a:xfrm>
          <a:off x="5197" y="89644"/>
          <a:ext cx="1989962" cy="139290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Get response by requesting the URL</a:t>
          </a:r>
        </a:p>
      </dsp:txBody>
      <dsp:txXfrm>
        <a:off x="73205" y="157652"/>
        <a:ext cx="1853946" cy="1256893"/>
      </dsp:txXfrm>
    </dsp:sp>
    <dsp:sp modelId="{4D54770C-31FC-B843-81DC-78579801B370}">
      <dsp:nvSpPr>
        <dsp:cNvPr id="0" name=""/>
        <dsp:cNvSpPr/>
      </dsp:nvSpPr>
      <dsp:spPr>
        <a:xfrm>
          <a:off x="1995160" y="222489"/>
          <a:ext cx="1447309" cy="1125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Get data from URL</a:t>
          </a:r>
        </a:p>
      </dsp:txBody>
      <dsp:txXfrm>
        <a:off x="1995160" y="222489"/>
        <a:ext cx="1447309" cy="1125810"/>
      </dsp:txXfrm>
    </dsp:sp>
    <dsp:sp modelId="{9FD7F93E-E6DF-A74B-9986-28DE597FF7AA}">
      <dsp:nvSpPr>
        <dsp:cNvPr id="0" name=""/>
        <dsp:cNvSpPr/>
      </dsp:nvSpPr>
      <dsp:spPr>
        <a:xfrm rot="5400000">
          <a:off x="1968273" y="2964724"/>
          <a:ext cx="1182101" cy="134578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1FCF1E-01EA-7845-97E0-235DD11D9CD0}">
      <dsp:nvSpPr>
        <dsp:cNvPr id="0" name=""/>
        <dsp:cNvSpPr/>
      </dsp:nvSpPr>
      <dsp:spPr>
        <a:xfrm>
          <a:off x="1655088" y="1654341"/>
          <a:ext cx="1989962" cy="139290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Decode through .</a:t>
          </a:r>
          <a:r>
            <a:rPr lang="en-US" sz="2300" kern="1200" dirty="0" err="1"/>
            <a:t>json</a:t>
          </a:r>
          <a:r>
            <a:rPr lang="en-US" sz="2300" kern="1200" dirty="0"/>
            <a:t> file</a:t>
          </a:r>
        </a:p>
      </dsp:txBody>
      <dsp:txXfrm>
        <a:off x="1723096" y="1722349"/>
        <a:ext cx="1853946" cy="1256893"/>
      </dsp:txXfrm>
    </dsp:sp>
    <dsp:sp modelId="{BE3C57B8-9BEB-F84B-94B2-0FE6D1A29DD3}">
      <dsp:nvSpPr>
        <dsp:cNvPr id="0" name=""/>
        <dsp:cNvSpPr/>
      </dsp:nvSpPr>
      <dsp:spPr>
        <a:xfrm>
          <a:off x="3746876" y="1787186"/>
          <a:ext cx="1665578" cy="1125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Response in data frame</a:t>
          </a:r>
        </a:p>
      </dsp:txBody>
      <dsp:txXfrm>
        <a:off x="3746876" y="1787186"/>
        <a:ext cx="1665578" cy="1125810"/>
      </dsp:txXfrm>
    </dsp:sp>
    <dsp:sp modelId="{27D050D3-1C81-994B-842D-13DC2C6CC146}">
      <dsp:nvSpPr>
        <dsp:cNvPr id="0" name=""/>
        <dsp:cNvSpPr/>
      </dsp:nvSpPr>
      <dsp:spPr>
        <a:xfrm>
          <a:off x="3304978" y="3219038"/>
          <a:ext cx="1523515" cy="139290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Filter data and query details</a:t>
          </a:r>
        </a:p>
      </dsp:txBody>
      <dsp:txXfrm>
        <a:off x="3372986" y="3287046"/>
        <a:ext cx="1387499" cy="1256893"/>
      </dsp:txXfrm>
    </dsp:sp>
    <dsp:sp modelId="{B024E8A9-92A6-AA44-901A-80BF971355BF}">
      <dsp:nvSpPr>
        <dsp:cNvPr id="0" name=""/>
        <dsp:cNvSpPr/>
      </dsp:nvSpPr>
      <dsp:spPr>
        <a:xfrm>
          <a:off x="4868164" y="3351883"/>
          <a:ext cx="1844812" cy="1125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Booster version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Payload mass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Launchpad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Landing outcome</a:t>
          </a:r>
        </a:p>
      </dsp:txBody>
      <dsp:txXfrm>
        <a:off x="4868164" y="3351883"/>
        <a:ext cx="1844812" cy="11258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F8C57D-3247-9B43-83E1-AC6BD57F7485}">
      <dsp:nvSpPr>
        <dsp:cNvPr id="0" name=""/>
        <dsp:cNvSpPr/>
      </dsp:nvSpPr>
      <dsp:spPr>
        <a:xfrm rot="5400000">
          <a:off x="318382" y="1400027"/>
          <a:ext cx="1182101" cy="134578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814E6B-03CC-CF48-8D9C-B1413DC9A06D}">
      <dsp:nvSpPr>
        <dsp:cNvPr id="0" name=""/>
        <dsp:cNvSpPr/>
      </dsp:nvSpPr>
      <dsp:spPr>
        <a:xfrm>
          <a:off x="5197" y="89644"/>
          <a:ext cx="1989962" cy="139290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Get response with beautiful soup</a:t>
          </a:r>
        </a:p>
      </dsp:txBody>
      <dsp:txXfrm>
        <a:off x="73205" y="157652"/>
        <a:ext cx="1853946" cy="1256893"/>
      </dsp:txXfrm>
    </dsp:sp>
    <dsp:sp modelId="{4D54770C-31FC-B843-81DC-78579801B370}">
      <dsp:nvSpPr>
        <dsp:cNvPr id="0" name=""/>
        <dsp:cNvSpPr/>
      </dsp:nvSpPr>
      <dsp:spPr>
        <a:xfrm>
          <a:off x="1995160" y="222489"/>
          <a:ext cx="1447309" cy="1125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Get data from SpaceX wiki page</a:t>
          </a:r>
        </a:p>
      </dsp:txBody>
      <dsp:txXfrm>
        <a:off x="1995160" y="222489"/>
        <a:ext cx="1447309" cy="1125810"/>
      </dsp:txXfrm>
    </dsp:sp>
    <dsp:sp modelId="{9FD7F93E-E6DF-A74B-9986-28DE597FF7AA}">
      <dsp:nvSpPr>
        <dsp:cNvPr id="0" name=""/>
        <dsp:cNvSpPr/>
      </dsp:nvSpPr>
      <dsp:spPr>
        <a:xfrm rot="5400000">
          <a:off x="1968273" y="2964724"/>
          <a:ext cx="1182101" cy="134578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1FCF1E-01EA-7845-97E0-235DD11D9CD0}">
      <dsp:nvSpPr>
        <dsp:cNvPr id="0" name=""/>
        <dsp:cNvSpPr/>
      </dsp:nvSpPr>
      <dsp:spPr>
        <a:xfrm>
          <a:off x="1655088" y="1654341"/>
          <a:ext cx="1989962" cy="139290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Parse the webpage using HTML parser</a:t>
          </a:r>
        </a:p>
      </dsp:txBody>
      <dsp:txXfrm>
        <a:off x="1723096" y="1722349"/>
        <a:ext cx="1853946" cy="1256893"/>
      </dsp:txXfrm>
    </dsp:sp>
    <dsp:sp modelId="{BE3C57B8-9BEB-F84B-94B2-0FE6D1A29DD3}">
      <dsp:nvSpPr>
        <dsp:cNvPr id="0" name=""/>
        <dsp:cNvSpPr/>
      </dsp:nvSpPr>
      <dsp:spPr>
        <a:xfrm>
          <a:off x="3746876" y="1787186"/>
          <a:ext cx="1665578" cy="1125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Extract required table</a:t>
          </a:r>
        </a:p>
      </dsp:txBody>
      <dsp:txXfrm>
        <a:off x="3746876" y="1787186"/>
        <a:ext cx="1665578" cy="1125810"/>
      </dsp:txXfrm>
    </dsp:sp>
    <dsp:sp modelId="{27D050D3-1C81-994B-842D-13DC2C6CC146}">
      <dsp:nvSpPr>
        <dsp:cNvPr id="0" name=""/>
        <dsp:cNvSpPr/>
      </dsp:nvSpPr>
      <dsp:spPr>
        <a:xfrm>
          <a:off x="3304978" y="3219038"/>
          <a:ext cx="1523515" cy="139290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Extract table rows into data frame </a:t>
          </a:r>
        </a:p>
      </dsp:txBody>
      <dsp:txXfrm>
        <a:off x="3372986" y="3287046"/>
        <a:ext cx="1387499" cy="1256893"/>
      </dsp:txXfrm>
    </dsp:sp>
    <dsp:sp modelId="{B024E8A9-92A6-AA44-901A-80BF971355BF}">
      <dsp:nvSpPr>
        <dsp:cNvPr id="0" name=""/>
        <dsp:cNvSpPr/>
      </dsp:nvSpPr>
      <dsp:spPr>
        <a:xfrm>
          <a:off x="4868164" y="3351883"/>
          <a:ext cx="1844812" cy="1125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Required data frame</a:t>
          </a:r>
        </a:p>
      </dsp:txBody>
      <dsp:txXfrm>
        <a:off x="4868164" y="3351883"/>
        <a:ext cx="1844812" cy="11258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Amit Jain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24,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2FF703-5A25-9DDF-0713-35A8BAFB7D3A}"/>
              </a:ext>
            </a:extLst>
          </p:cNvPr>
          <p:cNvSpPr txBox="1"/>
          <p:nvPr/>
        </p:nvSpPr>
        <p:spPr>
          <a:xfrm>
            <a:off x="370703" y="5807676"/>
            <a:ext cx="8058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/jain651/spacex_stage1_landing/blob/main/w1_wrangling.ipynb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B6A6D0-589A-1174-FCFD-B5DBE3F4F0AD}"/>
              </a:ext>
            </a:extLst>
          </p:cNvPr>
          <p:cNvSpPr txBox="1"/>
          <p:nvPr/>
        </p:nvSpPr>
        <p:spPr>
          <a:xfrm>
            <a:off x="1098223" y="6104045"/>
            <a:ext cx="6099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/jain651/spacex_stage1_landing/blob/main/w1_collection_api.ipynb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DB4F908C-4DFB-6431-8E6A-9FA38F9EB1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7492259"/>
              </p:ext>
            </p:extLst>
          </p:nvPr>
        </p:nvGraphicFramePr>
        <p:xfrm>
          <a:off x="5479023" y="1316260"/>
          <a:ext cx="6712977" cy="4701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B9B00B0-5EC6-07C8-CB3D-91C26313BF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0751939"/>
              </p:ext>
            </p:extLst>
          </p:nvPr>
        </p:nvGraphicFramePr>
        <p:xfrm>
          <a:off x="5479023" y="1316260"/>
          <a:ext cx="6712977" cy="4701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A33892-F644-0FC8-67BB-E87F3B887E1A}"/>
              </a:ext>
            </a:extLst>
          </p:cNvPr>
          <p:cNvSpPr txBox="1"/>
          <p:nvPr/>
        </p:nvSpPr>
        <p:spPr>
          <a:xfrm>
            <a:off x="1161535" y="5993027"/>
            <a:ext cx="8318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/jain651/spacex_stage1_landing/blob/main/w1_webscraping.ipynb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</TotalTime>
  <Words>1462</Words>
  <Application>Microsoft Macintosh PowerPoint</Application>
  <PresentationFormat>Widescreen</PresentationFormat>
  <Paragraphs>242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Amit Jain</cp:lastModifiedBy>
  <cp:revision>200</cp:revision>
  <dcterms:created xsi:type="dcterms:W3CDTF">2021-04-29T18:58:34Z</dcterms:created>
  <dcterms:modified xsi:type="dcterms:W3CDTF">2022-09-24T19:54:06Z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